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5" r:id="rId11"/>
    <p:sldId id="264" r:id="rId12"/>
    <p:sldId id="262" r:id="rId13"/>
    <p:sldId id="270" r:id="rId14"/>
    <p:sldId id="272" r:id="rId15"/>
    <p:sldId id="271" r:id="rId16"/>
    <p:sldId id="268" r:id="rId17"/>
    <p:sldId id="269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C82F02-1141-70EA-ECB9-9DED20D36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72BCF83-8346-088E-1DA7-E9D343185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C238E3C-380D-7B7F-2B98-658811BE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8722E5-F124-170B-D352-6DE33E5F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835237-781D-EA17-3851-B84C2426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2505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0E0EE9-7A86-6B92-973F-6C7B929E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6EA72AA-F739-CE4C-190D-51BD960EE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487A35F-8BF3-337A-9EEF-98E62D9D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A75071-C00E-9CDB-5ED7-669DAD5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8212776-128A-7827-C581-FB371DF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45973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ABFCEDB-84CE-647D-8F7B-5AA97913F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4A224E4-4DD6-A84E-950F-2C65CEDC9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203EA4-4C1C-F66E-E68B-6AD77803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039F054-8FB5-8245-88D7-78C6E229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E5BFFDB-9A5B-5B7C-EAB0-15B97623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9021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3C558D-7BBA-5A90-7B0C-B22D8D70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0FFEDD-2E9D-98FA-E7A4-BF75CA25B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684998F-B3F6-B99C-0B9B-2AF452FD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702AEA-019E-00B5-567D-D825487F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66D78C7-1599-6818-624B-10862EB7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1569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B741A-F7C9-A16D-FAA7-389F3735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A4D33-5E87-30B6-5050-5AE676B5A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0B891E9-6A00-9EB1-8B61-92E3FE4C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7BACC4-4CC9-8EDD-F30C-A1080216E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6874881-3782-0940-E548-D0EAA109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2408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27CB81-D801-C814-1D42-71E2E7F2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FE42FD-C517-09FC-06AA-7720B82EF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010CCB7-EE24-A444-0DCB-84643F5E6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DFEDE02-8502-7AFA-1803-81E41CE5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7723BB8-6BBB-2B81-37A1-DD80B38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42AA190-DA1C-736E-10DA-F5BA52AD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8144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2AAB2D-8308-6022-E880-8C8EFEC5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A5FA66B-C39D-089A-558B-200E059E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FE77A1A-2312-8AA5-1A42-03B319B41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0F4CF5A-40C1-9832-853A-01B2941EE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EAC1C94-3914-679E-F7A9-29312F71E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EA5D38A-37D9-BE2F-E92B-4D93E7F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9A82EA4-BF4D-B89D-1FBD-7927877C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5B23F49-D13A-99F4-2685-CC2CE1F5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563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3944F-0C06-C4BF-9223-ED236D70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BA9269F-93A6-03C7-8B06-825E6745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3A3EB5F-B1F1-842B-71F1-1242C6ED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8EB97D6-7079-C3E7-1D2F-231738E8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26117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B00F16B-5FE9-1B8A-E791-0CF02C1E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EA89687-8168-BF8F-9337-0EF07665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89DA68-3997-A7A2-0B70-3B4C287A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029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6BC7C9-B6A2-2FFC-9AB6-8C8185B0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2066B94-08AE-F98B-3919-B8944A91A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7C4B4B2-1FA1-2750-D343-E90A96591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8449533-A5E7-6A98-22DC-D22DB606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2B72E1-5FB2-E5B6-6452-DA6B379D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7971E2B-B4C4-9DDC-44B0-3DB189BF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6336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D050B3-8CA1-BD99-15BD-75F5D43C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3B862AE-C035-7A94-8ACA-FB056AAE1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21B737-9116-56DE-4623-4ABF1811A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C6EED02-C19B-2866-EED7-0BBE1459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623E3AC-CB92-1714-ADAB-BF8ABFDF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3F6D4B7-C7FA-6C9E-1052-38FCF93D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6311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F8585CE-5BCF-BBF9-11EB-DE552D5F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B62CBB3-2BC4-7357-FB5B-D31EE2F1E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263C49B-E26D-238D-8950-BD106AB72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76C84-47ED-4EA0-A37A-1F7F7E49B80F}" type="datetimeFigureOut">
              <a:rPr lang="pl-PL" smtClean="0"/>
              <a:t>20.10.2024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2F8236C-7D08-FA8A-F44E-A93814963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BBA0B3E-2360-B099-037E-D0FAA0F0B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5CB4F-5AA9-470A-A00A-158D0E093BA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929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BAEBE2-6D62-AE56-2E80-2082B15C5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3A47A16-9AA4-071A-0A5B-E19D826BC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ACF6F59-DEEF-2AA6-21D0-C5230015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6" b="3394"/>
          <a:stretch/>
        </p:blipFill>
        <p:spPr>
          <a:xfrm>
            <a:off x="544751" y="304800"/>
            <a:ext cx="10727360" cy="63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8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AD9A0CBD-6020-0917-C485-1842DEAD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3071" cy="685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6B64785-71F9-763F-85F3-6C28222E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15" y="151010"/>
            <a:ext cx="8139342" cy="65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1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A24637-5711-1E9D-10F9-F96FC6D2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FB093D-4F2C-3099-A61E-57DD999A8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FB2DAFF-EA4C-7D52-5C31-CBAC48FA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3" y="365125"/>
            <a:ext cx="11906933" cy="58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2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A547489D-CFB5-58DC-8859-7E618689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071" cy="6858000"/>
          </a:xfrm>
          <a:prstGeom prst="rect">
            <a:avLst/>
          </a:prstGeom>
        </p:spPr>
      </p:pic>
      <p:pic>
        <p:nvPicPr>
          <p:cNvPr id="5" name="Symbol zastępczy zawartości 4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101EBD9B-B46B-2465-72DF-4FAC685D4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1" y="340518"/>
            <a:ext cx="10294938" cy="6176963"/>
          </a:xfrm>
        </p:spPr>
      </p:pic>
    </p:spTree>
    <p:extLst>
      <p:ext uri="{BB962C8B-B14F-4D97-AF65-F5344CB8AC3E}">
        <p14:creationId xmlns:p14="http://schemas.microsoft.com/office/powerpoint/2010/main" val="3968151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-10-20 10-32-16">
            <a:hlinkClick r:id="" action="ppaction://media"/>
            <a:extLst>
              <a:ext uri="{FF2B5EF4-FFF2-40B4-BE49-F238E27FC236}">
                <a16:creationId xmlns:a16="http://schemas.microsoft.com/office/drawing/2014/main" id="{625B852E-7862-63DA-6E32-47CDACFC0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0343" y="0"/>
            <a:ext cx="12192000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A080186-2102-CDD4-E901-22F2C72A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07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209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3D08-6423-0C6B-E0D2-80C87C04B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80776-3388-2D79-32F0-B48682CCF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owerpoint Background, Photos, and Wallpaper for Free Download">
            <a:extLst>
              <a:ext uri="{FF2B5EF4-FFF2-40B4-BE49-F238E27FC236}">
                <a16:creationId xmlns:a16="http://schemas.microsoft.com/office/drawing/2014/main" id="{1BB17003-BCEE-E296-2483-C08504BB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25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4CD5FA-E1CE-8CF7-AF31-630EFC11B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3" y="683183"/>
            <a:ext cx="7039957" cy="372479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386EBC3-0263-2E95-5B22-764BF1A4B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56" y="968008"/>
            <a:ext cx="4153480" cy="5268060"/>
          </a:xfrm>
          <a:prstGeom prst="rect">
            <a:avLst/>
          </a:prstGeom>
        </p:spPr>
      </p:pic>
      <p:pic>
        <p:nvPicPr>
          <p:cNvPr id="13" name="Picture 12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54B78A4B-F291-8907-118E-F084FB063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" y="4572593"/>
            <a:ext cx="5934903" cy="21243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83DF52-BD6A-6CA9-01AB-F3F2404AAD14}"/>
              </a:ext>
            </a:extLst>
          </p:cNvPr>
          <p:cNvSpPr/>
          <p:nvPr/>
        </p:nvSpPr>
        <p:spPr>
          <a:xfrm>
            <a:off x="4621928" y="-120073"/>
            <a:ext cx="2579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WYNIKI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384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C3E3-9406-E174-4652-ED70EAC0E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F9A32-4D48-EB5B-3CEF-713B2B4FF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he New York Times': Tak wygląda wojna w okopach. Powtórka z I wojny">
            <a:extLst>
              <a:ext uri="{FF2B5EF4-FFF2-40B4-BE49-F238E27FC236}">
                <a16:creationId xmlns:a16="http://schemas.microsoft.com/office/drawing/2014/main" id="{9184CEEF-D77A-1E99-9028-BE1A50AF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53C2DD-71DF-2F68-5AD9-3CD6D0136A9F}"/>
              </a:ext>
            </a:extLst>
          </p:cNvPr>
          <p:cNvSpPr/>
          <p:nvPr/>
        </p:nvSpPr>
        <p:spPr>
          <a:xfrm>
            <a:off x="1053914" y="2216150"/>
            <a:ext cx="10084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Uczestnicy podczas hackatonu</a:t>
            </a:r>
            <a:endParaRPr 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953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B0812A5B-0853-4820-EC3C-B83443E6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071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957605B-0ED5-910B-0A50-37583FBC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8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B322A1-B1CA-7DB4-26F5-4F8A55D7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F2B8D3-D710-A486-7517-E34D6904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B0E8B5A-FC4D-F4D9-1AE0-776D1EBF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71" y="-1"/>
            <a:ext cx="12213071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F04B627-AC00-4C1C-4229-1582ACCC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18"/>
            <a:ext cx="12192000" cy="617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6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CE2CDA-9316-D9B8-20E3-063B1511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EFFE9D-8A76-5C3A-350F-3F8DD7FA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426421-6B1D-AEB4-4FA0-0CC6DC87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96350"/>
            <a:ext cx="1166975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45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94D8F0-E104-274C-5654-00EDA578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49EE34-0396-1B74-C2F5-3FB47A77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EE49132-E360-16B3-7888-7D0BB1E2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" y="91178"/>
            <a:ext cx="12015248" cy="66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4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6F233F-82FA-D596-CB2A-388CA9FD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18AFA1-C480-58F0-4F6D-2A3EDE34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81625C7-3BB4-F642-9B5E-A2275009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75"/>
            <a:ext cx="12192000" cy="63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66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7FF65A-2B2B-D4BC-B936-ED7D9DCE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4497DC-914C-8AB5-890A-97A958CD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C1C9BC9-C4AF-BCA8-EB1E-23F6E02D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242443"/>
            <a:ext cx="1165070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2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48061B-77DF-837D-B76D-A4D794C2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A7DB86-458B-FEEE-7E01-222B2D8A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686EA81-3265-52E1-7D86-52441C36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33792"/>
            <a:ext cx="11769969" cy="63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96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76BC45-8A1B-9550-C43B-D69307A2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7750D0-BFB6-EECA-8CE9-1C7B07C8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B18D80E-A5D9-2DD4-2C71-CC5CDA6F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222"/>
            <a:ext cx="12192000" cy="5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81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591494-2734-CFE3-4D22-0F892EA6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D1183E-AD30-B79C-A9CB-B44D3B6B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CA667A0-E088-7547-B2A4-21F2F394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66"/>
            <a:ext cx="12192000" cy="67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18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739A4-4B0A-A8CD-6E06-4A1990BB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7C7500D-265C-3F75-55AC-EE22701B1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2D6277D-C29E-3E9A-A5A9-71CE404B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8"/>
            <a:ext cx="12192000" cy="67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56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</TotalTime>
  <Words>4</Words>
  <Application>Microsoft Office PowerPoint</Application>
  <PresentationFormat>Widescreen</PresentationFormat>
  <Paragraphs>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Klajna Paweł</dc:creator>
  <cp:lastModifiedBy>Miksiewicz Paweł</cp:lastModifiedBy>
  <cp:revision>5</cp:revision>
  <dcterms:created xsi:type="dcterms:W3CDTF">2024-10-20T08:37:55Z</dcterms:created>
  <dcterms:modified xsi:type="dcterms:W3CDTF">2024-10-20T08:57:16Z</dcterms:modified>
</cp:coreProperties>
</file>